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96" autoAdjust="0"/>
  </p:normalViewPr>
  <p:slideViewPr>
    <p:cSldViewPr snapToGrid="0">
      <p:cViewPr>
        <p:scale>
          <a:sx n="141" d="100"/>
          <a:sy n="141" d="100"/>
        </p:scale>
        <p:origin x="50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4F4A354-7C15-4323-BF50-C5FD0E315A3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1DE3294-98D7-4656-826E-2236EFA8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7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3294-98D7-4656-826E-2236EFA81C1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85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31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2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84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2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80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25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45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22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00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40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3FC3-81B0-4633-9A4E-CFFA9879CF32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2681-ACAE-469B-8512-35E92B09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.form-mailer.jp/fms/d3084af33187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ABBB25C-C062-0090-E075-C8667D4A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" y="3424"/>
            <a:ext cx="7563301" cy="107308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8559EF-C19F-3C14-0EA7-C8CAFC6CEAAE}"/>
              </a:ext>
            </a:extLst>
          </p:cNvPr>
          <p:cNvSpPr txBox="1"/>
          <p:nvPr/>
        </p:nvSpPr>
        <p:spPr>
          <a:xfrm>
            <a:off x="500332" y="9592574"/>
            <a:ext cx="327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公益社団法人</a:t>
            </a:r>
            <a:r>
              <a:rPr kumimoji="1" lang="ja-JP" altLang="en-US" b="1" dirty="0"/>
              <a:t>大阪介護福祉士会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64C42B-EF89-A65E-DBD8-440D532DC7E8}"/>
              </a:ext>
            </a:extLst>
          </p:cNvPr>
          <p:cNvSpPr txBox="1"/>
          <p:nvPr/>
        </p:nvSpPr>
        <p:spPr>
          <a:xfrm>
            <a:off x="4731814" y="9154858"/>
            <a:ext cx="1597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15</a:t>
            </a:r>
            <a:r>
              <a:rPr kumimoji="1" lang="ja-JP" altLang="en-US" sz="900" dirty="0"/>
              <a:t>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9DDE7C-6EF5-7571-F281-DA82969A3A7D}"/>
              </a:ext>
            </a:extLst>
          </p:cNvPr>
          <p:cNvSpPr txBox="1"/>
          <p:nvPr/>
        </p:nvSpPr>
        <p:spPr>
          <a:xfrm>
            <a:off x="4731814" y="9385690"/>
            <a:ext cx="2259536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dirty="0"/>
              <a:t>大阪府社会福祉会館内 ３階セミナールーム</a:t>
            </a:r>
            <a:endParaRPr kumimoji="1" lang="en-US" altLang="ja-JP" sz="800" dirty="0"/>
          </a:p>
          <a:p>
            <a:pPr>
              <a:lnSpc>
                <a:spcPct val="150000"/>
              </a:lnSpc>
            </a:pPr>
            <a:r>
              <a:rPr kumimoji="1" lang="ja-JP" altLang="en-US" sz="700" dirty="0"/>
              <a:t>大阪府大阪市中央区谷町</a:t>
            </a:r>
            <a:r>
              <a:rPr kumimoji="1" lang="en-US" altLang="ja-JP" sz="700" dirty="0"/>
              <a:t>7-4-15</a:t>
            </a:r>
            <a:r>
              <a:rPr kumimoji="1" lang="ja-JP" altLang="en-US" sz="700" dirty="0"/>
              <a:t>　</a:t>
            </a:r>
            <a:endParaRPr kumimoji="1" lang="en-US" altLang="ja-JP" sz="7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BBEBEB-496C-0D1F-82A9-1F754777224C}"/>
              </a:ext>
            </a:extLst>
          </p:cNvPr>
          <p:cNvSpPr txBox="1"/>
          <p:nvPr/>
        </p:nvSpPr>
        <p:spPr>
          <a:xfrm>
            <a:off x="4362720" y="6218582"/>
            <a:ext cx="2416699" cy="156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300" b="1" dirty="0"/>
              <a:t>  9/24</a:t>
            </a:r>
            <a:r>
              <a:rPr kumimoji="1" lang="ja-JP" altLang="en-US" sz="1000" b="1" dirty="0"/>
              <a:t>（火）　</a:t>
            </a:r>
            <a:r>
              <a:rPr kumimoji="1" lang="en-US" altLang="ja-JP" sz="1300" b="1" dirty="0"/>
              <a:t>  9:30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16:50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/>
              <a:t>10/25</a:t>
            </a:r>
            <a:r>
              <a:rPr kumimoji="1" lang="ja-JP" altLang="en-US" sz="1000" b="1" dirty="0"/>
              <a:t>（金）　</a:t>
            </a:r>
            <a:r>
              <a:rPr kumimoji="1" lang="en-US" altLang="ja-JP" sz="1300" b="1" dirty="0"/>
              <a:t>  9:45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16:10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/>
              <a:t>11/</a:t>
            </a:r>
            <a:r>
              <a:rPr kumimoji="1" lang="ja-JP" altLang="en-US" sz="1300" b="1" dirty="0"/>
              <a:t>  </a:t>
            </a:r>
            <a:r>
              <a:rPr kumimoji="1" lang="en-US" altLang="ja-JP" sz="1300" b="1" dirty="0"/>
              <a:t>1</a:t>
            </a:r>
            <a:r>
              <a:rPr kumimoji="1" lang="ja-JP" altLang="en-US" sz="1000" b="1" dirty="0"/>
              <a:t>（金）　</a:t>
            </a:r>
            <a:r>
              <a:rPr kumimoji="1" lang="en-US" altLang="ja-JP" sz="1300" b="1" dirty="0"/>
              <a:t>  9:45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16:50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/>
              <a:t>12/14</a:t>
            </a:r>
            <a:r>
              <a:rPr kumimoji="1" lang="ja-JP" altLang="en-US" sz="1000" b="1" dirty="0"/>
              <a:t>（土）　</a:t>
            </a:r>
            <a:r>
              <a:rPr kumimoji="1" lang="ja-JP" altLang="en-US" sz="1300" b="1" dirty="0"/>
              <a:t>  </a:t>
            </a:r>
            <a:r>
              <a:rPr kumimoji="1" lang="en-US" altLang="ja-JP" sz="1300" b="1" dirty="0"/>
              <a:t>9:30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17:15</a:t>
            </a:r>
          </a:p>
          <a:p>
            <a:pPr>
              <a:lnSpc>
                <a:spcPct val="150000"/>
              </a:lnSpc>
            </a:pPr>
            <a:r>
              <a:rPr kumimoji="1" lang="en-US" altLang="ja-JP" sz="1300" b="1" dirty="0"/>
              <a:t>12/15</a:t>
            </a:r>
            <a:r>
              <a:rPr kumimoji="1" lang="ja-JP" altLang="en-US" sz="1000" b="1" dirty="0"/>
              <a:t>（日）　</a:t>
            </a:r>
            <a:r>
              <a:rPr kumimoji="1" lang="en-US" altLang="ja-JP" sz="1300" b="1" dirty="0"/>
              <a:t>  9:45</a:t>
            </a:r>
            <a:r>
              <a:rPr kumimoji="1" lang="ja-JP" altLang="en-US" sz="1300" b="1" dirty="0"/>
              <a:t>～</a:t>
            </a:r>
            <a:r>
              <a:rPr kumimoji="1" lang="en-US" altLang="ja-JP" sz="1300" b="1" dirty="0"/>
              <a:t>16:30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386342-DCA2-C720-BC9D-7355548A4163}"/>
              </a:ext>
            </a:extLst>
          </p:cNvPr>
          <p:cNvSpPr txBox="1"/>
          <p:nvPr/>
        </p:nvSpPr>
        <p:spPr>
          <a:xfrm>
            <a:off x="5461794" y="10345558"/>
            <a:ext cx="15975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700" dirty="0"/>
              <a:t>詳しくは裏面へ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4ECCCC-D32B-530F-A1DF-2E5461939F24}"/>
              </a:ext>
            </a:extLst>
          </p:cNvPr>
          <p:cNvSpPr txBox="1"/>
          <p:nvPr/>
        </p:nvSpPr>
        <p:spPr>
          <a:xfrm>
            <a:off x="222250" y="9961906"/>
            <a:ext cx="4296410" cy="53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dirty="0"/>
              <a:t>大阪府大阪市中央区谷町７－４－１５　大阪府社会福祉会館内 ３階</a:t>
            </a:r>
            <a:endParaRPr kumimoji="1" lang="en-US" altLang="ja-JP" sz="1000" dirty="0"/>
          </a:p>
          <a:p>
            <a:pPr>
              <a:lnSpc>
                <a:spcPct val="150000"/>
              </a:lnSpc>
            </a:pPr>
            <a:r>
              <a:rPr lang="en-US" altLang="ja-JP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TEL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：</a:t>
            </a:r>
            <a:r>
              <a:rPr lang="ja-JP" altLang="en-US" sz="900" dirty="0">
                <a:solidFill>
                  <a:srgbClr val="333333"/>
                </a:solidFill>
                <a:highlight>
                  <a:srgbClr val="FFFFFF"/>
                </a:highlight>
                <a:latin typeface="Noto Sans JP"/>
              </a:rPr>
              <a:t>０６ー６７６６ー３６３３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　　メール：</a:t>
            </a:r>
            <a:r>
              <a:rPr lang="en-US" altLang="ja-JP" sz="1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ea"/>
              </a:rPr>
              <a:t>info@kaigo-osaka.jp</a:t>
            </a:r>
          </a:p>
        </p:txBody>
      </p:sp>
    </p:spTree>
    <p:extLst>
      <p:ext uri="{BB962C8B-B14F-4D97-AF65-F5344CB8AC3E}">
        <p14:creationId xmlns:p14="http://schemas.microsoft.com/office/powerpoint/2010/main" val="18207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E6F85A-72FE-7F61-4B97-9F21ACEA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"/>
            <a:ext cx="7621888" cy="106841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33CF36-D993-E1C6-696F-E6638674C005}"/>
              </a:ext>
            </a:extLst>
          </p:cNvPr>
          <p:cNvSpPr txBox="1"/>
          <p:nvPr/>
        </p:nvSpPr>
        <p:spPr>
          <a:xfrm>
            <a:off x="686598" y="9474042"/>
            <a:ext cx="327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公益社団法人  </a:t>
            </a:r>
            <a:r>
              <a:rPr kumimoji="1" lang="ja-JP" altLang="en-US" b="1" dirty="0"/>
              <a:t>大阪介護福祉士会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3AC70E-51F0-17AD-B95A-B30BC7194BA1}"/>
              </a:ext>
            </a:extLst>
          </p:cNvPr>
          <p:cNvSpPr/>
          <p:nvPr/>
        </p:nvSpPr>
        <p:spPr>
          <a:xfrm>
            <a:off x="6190651" y="9511118"/>
            <a:ext cx="793630" cy="79363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0D5A6A-F6FB-07AA-9D3D-910592F2AD40}"/>
              </a:ext>
            </a:extLst>
          </p:cNvPr>
          <p:cNvSpPr txBox="1"/>
          <p:nvPr/>
        </p:nvSpPr>
        <p:spPr>
          <a:xfrm>
            <a:off x="446992" y="9811228"/>
            <a:ext cx="4688888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/>
              <a:t>大阪府大阪市中央区谷町７－４－１５　大阪府社会福祉会館内 ３階</a:t>
            </a:r>
            <a:endParaRPr kumimoji="1" lang="en-US" altLang="ja-JP" sz="1050" dirty="0"/>
          </a:p>
          <a:p>
            <a:pPr>
              <a:lnSpc>
                <a:spcPct val="150000"/>
              </a:lnSpc>
            </a:pPr>
            <a:r>
              <a:rPr lang="en-US" altLang="ja-JP" sz="105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TEL</a:t>
            </a:r>
            <a:r>
              <a:rPr lang="ja-JP" altLang="en-US" sz="105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：</a:t>
            </a:r>
            <a:r>
              <a:rPr lang="ja-JP" altLang="en-US" sz="1050" dirty="0">
                <a:solidFill>
                  <a:srgbClr val="333333"/>
                </a:solidFill>
                <a:highlight>
                  <a:srgbClr val="FFFFFF"/>
                </a:highlight>
                <a:latin typeface="Noto Sans JP"/>
              </a:rPr>
              <a:t>０６ー６７６６ー３６３３</a:t>
            </a:r>
            <a:r>
              <a:rPr lang="ja-JP" altLang="en-US" sz="105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 JP"/>
              </a:rPr>
              <a:t>　　メール：</a:t>
            </a:r>
            <a:r>
              <a:rPr lang="en-US" altLang="ja-JP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ea"/>
              </a:rPr>
              <a:t>info@kaigo-osaka.jp</a:t>
            </a:r>
          </a:p>
        </p:txBody>
      </p:sp>
      <p:pic>
        <p:nvPicPr>
          <p:cNvPr id="5" name="図 4" descr="QR コード&#10;&#10;自動的に生成された説明">
            <a:extLst>
              <a:ext uri="{FF2B5EF4-FFF2-40B4-BE49-F238E27FC236}">
                <a16:creationId xmlns:a16="http://schemas.microsoft.com/office/drawing/2014/main" id="{9BD9C29D-82BA-457E-0D7B-F96A8DBC1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95" y="9531648"/>
            <a:ext cx="767689" cy="7676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7428BE5-4F2F-7444-F2B9-CEF4A21AEE70}"/>
              </a:ext>
            </a:extLst>
          </p:cNvPr>
          <p:cNvSpPr/>
          <p:nvPr/>
        </p:nvSpPr>
        <p:spPr>
          <a:xfrm>
            <a:off x="4163933" y="10332807"/>
            <a:ext cx="383670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ja-JP" sz="1100" dirty="0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sz="1100" u="sng" dirty="0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https://pro.form-mailer.jp/fms/d3084af3318718</a:t>
            </a:r>
            <a:endParaRPr lang="ja-JP" altLang="en-US" sz="11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EA568C-38AF-FA7A-0D00-F7F0A76B779B}"/>
              </a:ext>
            </a:extLst>
          </p:cNvPr>
          <p:cNvSpPr/>
          <p:nvPr/>
        </p:nvSpPr>
        <p:spPr>
          <a:xfrm>
            <a:off x="5199638" y="9219144"/>
            <a:ext cx="282805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申込みＱＲコード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21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134</TotalTime>
  <Words>120</Words>
  <Application>Microsoft Office PowerPoint</Application>
  <PresentationFormat>ユーザー設定</PresentationFormat>
  <Paragraphs>18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Noto Sans JP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kaigo-016</dc:creator>
  <cp:lastModifiedBy>公益社団法人 大阪介護福祉会</cp:lastModifiedBy>
  <cp:revision>17</cp:revision>
  <cp:lastPrinted>2024-07-30T09:07:21Z</cp:lastPrinted>
  <dcterms:created xsi:type="dcterms:W3CDTF">2024-06-09T08:47:39Z</dcterms:created>
  <dcterms:modified xsi:type="dcterms:W3CDTF">2024-08-21T01:28:41Z</dcterms:modified>
</cp:coreProperties>
</file>